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6" r:id="rId3"/>
    <p:sldId id="258" r:id="rId4"/>
    <p:sldId id="261" r:id="rId5"/>
    <p:sldId id="262" r:id="rId6"/>
    <p:sldId id="264" r:id="rId7"/>
    <p:sldId id="265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C4B29-AB9A-41D8-9393-68EE7E9214D9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2CD5A-3286-4F18-9450-D0598F680F2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29738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C4B29-AB9A-41D8-9393-68EE7E9214D9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2CD5A-3286-4F18-9450-D0598F680F2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0131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C4B29-AB9A-41D8-9393-68EE7E9214D9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2CD5A-3286-4F18-9450-D0598F680F2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2538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C4B29-AB9A-41D8-9393-68EE7E9214D9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2CD5A-3286-4F18-9450-D0598F680F22}" type="slidenum">
              <a:rPr lang="en-IN" smtClean="0"/>
              <a:t>‹#›</a:t>
            </a:fld>
            <a:endParaRPr lang="en-IN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36646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C4B29-AB9A-41D8-9393-68EE7E9214D9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2CD5A-3286-4F18-9450-D0598F680F2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51115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C4B29-AB9A-41D8-9393-68EE7E9214D9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2CD5A-3286-4F18-9450-D0598F680F2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390787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C4B29-AB9A-41D8-9393-68EE7E9214D9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2CD5A-3286-4F18-9450-D0598F680F2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888271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C4B29-AB9A-41D8-9393-68EE7E9214D9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2CD5A-3286-4F18-9450-D0598F680F2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398674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C4B29-AB9A-41D8-9393-68EE7E9214D9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2CD5A-3286-4F18-9450-D0598F680F2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58258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C4B29-AB9A-41D8-9393-68EE7E9214D9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2CD5A-3286-4F18-9450-D0598F680F2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0631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C4B29-AB9A-41D8-9393-68EE7E9214D9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2CD5A-3286-4F18-9450-D0598F680F2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36807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C4B29-AB9A-41D8-9393-68EE7E9214D9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2CD5A-3286-4F18-9450-D0598F680F2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8748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C4B29-AB9A-41D8-9393-68EE7E9214D9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2CD5A-3286-4F18-9450-D0598F680F2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65820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C4B29-AB9A-41D8-9393-68EE7E9214D9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2CD5A-3286-4F18-9450-D0598F680F2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11195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C4B29-AB9A-41D8-9393-68EE7E9214D9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2CD5A-3286-4F18-9450-D0598F680F2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3054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C4B29-AB9A-41D8-9393-68EE7E9214D9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2CD5A-3286-4F18-9450-D0598F680F2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52736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C4B29-AB9A-41D8-9393-68EE7E9214D9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2CD5A-3286-4F18-9450-D0598F680F2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46434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32C4B29-AB9A-41D8-9393-68EE7E9214D9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2CD5A-3286-4F18-9450-D0598F680F2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048156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.com/bible/compare/LUK.12.20-26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504C834-1D61-0FF5-2F50-691EAF85C7C2}"/>
              </a:ext>
            </a:extLst>
          </p:cNvPr>
          <p:cNvSpPr/>
          <p:nvPr/>
        </p:nvSpPr>
        <p:spPr>
          <a:xfrm>
            <a:off x="2684207" y="1166842"/>
            <a:ext cx="6251304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FRUITFUL LAND OF</a:t>
            </a:r>
          </a:p>
          <a:p>
            <a:pPr algn="ctr"/>
            <a:r>
              <a:rPr lang="en-US" sz="96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MOAB</a:t>
            </a:r>
          </a:p>
        </p:txBody>
      </p:sp>
    </p:spTree>
    <p:extLst>
      <p:ext uri="{BB962C8B-B14F-4D97-AF65-F5344CB8AC3E}">
        <p14:creationId xmlns:p14="http://schemas.microsoft.com/office/powerpoint/2010/main" val="850965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A1B44B8-4E0E-96A2-4E95-CF705053C3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4735" y="4876801"/>
            <a:ext cx="3677265" cy="2077424"/>
          </a:xfrm>
          <a:prstGeom prst="rect">
            <a:avLst/>
          </a:prstGeo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5A8CB896-62FB-B52D-744D-7BFED1C27B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3728" y="4249021"/>
            <a:ext cx="11110452" cy="2387600"/>
          </a:xfrm>
        </p:spPr>
        <p:txBody>
          <a:bodyPr>
            <a:noAutofit/>
          </a:bodyPr>
          <a:lstStyle/>
          <a:p>
            <a:r>
              <a:rPr lang="en-IN" sz="4800" b="1" i="1" u="sng" dirty="0">
                <a:solidFill>
                  <a:srgbClr val="FFFF00"/>
                </a:solidFill>
              </a:rPr>
              <a:t>FRUITFUL LAND OF MOAB</a:t>
            </a:r>
            <a:br>
              <a:rPr lang="en-IN" sz="4800" b="1" dirty="0">
                <a:solidFill>
                  <a:srgbClr val="FFFF00"/>
                </a:solidFill>
              </a:rPr>
            </a:br>
            <a:r>
              <a:rPr lang="en-IN" sz="4800" b="1" dirty="0"/>
              <a:t>Jeremiah 48:33</a:t>
            </a:r>
            <a:r>
              <a:rPr lang="en-IN" sz="4800" b="1" baseline="30000" dirty="0"/>
              <a:t> </a:t>
            </a:r>
            <a:r>
              <a:rPr lang="en-IN" sz="4800" b="1" dirty="0"/>
              <a:t>Gladness and joy have been taken away from the FRUITFUL LAND of Moab; I have made the wine cease from the winepresses; no one treads them with shouts of joy; the shouting is not the shout of joy.”</a:t>
            </a:r>
            <a:br>
              <a:rPr lang="en-IN" sz="4800" b="1" dirty="0"/>
            </a:br>
            <a:endParaRPr lang="en-IN" sz="4800" b="1" dirty="0"/>
          </a:p>
        </p:txBody>
      </p:sp>
    </p:spTree>
    <p:extLst>
      <p:ext uri="{BB962C8B-B14F-4D97-AF65-F5344CB8AC3E}">
        <p14:creationId xmlns:p14="http://schemas.microsoft.com/office/powerpoint/2010/main" val="4140988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31B693-AAC5-D0D1-2CD6-421879B4EAF3}"/>
              </a:ext>
            </a:extLst>
          </p:cNvPr>
          <p:cNvSpPr/>
          <p:nvPr/>
        </p:nvSpPr>
        <p:spPr>
          <a:xfrm>
            <a:off x="1415940" y="1118870"/>
            <a:ext cx="9733754" cy="550920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IN" sz="8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LOOKS FRUITFUL &amp;</a:t>
            </a:r>
          </a:p>
          <a:p>
            <a:pPr algn="ctr"/>
            <a:r>
              <a:rPr lang="en-IN" sz="8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BEAUTIFUL</a:t>
            </a:r>
            <a:r>
              <a:rPr lang="en-IN" sz="8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BUT </a:t>
            </a:r>
          </a:p>
          <a:p>
            <a:pPr algn="ctr"/>
            <a:r>
              <a:rPr lang="en-IN" sz="8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NOT FRUITFUL </a:t>
            </a:r>
          </a:p>
          <a:p>
            <a:pPr algn="ctr"/>
            <a:r>
              <a:rPr lang="en-IN" sz="8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OR USEFUL</a:t>
            </a:r>
          </a:p>
        </p:txBody>
      </p:sp>
    </p:spTree>
    <p:extLst>
      <p:ext uri="{BB962C8B-B14F-4D97-AF65-F5344CB8AC3E}">
        <p14:creationId xmlns:p14="http://schemas.microsoft.com/office/powerpoint/2010/main" val="284822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5CDAB26-8383-1130-0F96-6410640912E4}"/>
              </a:ext>
            </a:extLst>
          </p:cNvPr>
          <p:cNvSpPr/>
          <p:nvPr/>
        </p:nvSpPr>
        <p:spPr>
          <a:xfrm>
            <a:off x="1750875" y="578096"/>
            <a:ext cx="8872942" cy="3046988"/>
          </a:xfrm>
          <a:prstGeom prst="rect">
            <a:avLst/>
          </a:prstGeom>
          <a:solidFill>
            <a:srgbClr val="FFFF0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IN" sz="96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/>
              </a:rPr>
              <a:t>All that glitters </a:t>
            </a:r>
          </a:p>
          <a:p>
            <a:pPr algn="ctr"/>
            <a:r>
              <a:rPr lang="en-IN" sz="96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/>
              </a:rPr>
              <a:t>is not gold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6732735-AEE9-B086-4692-B182DC0974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3523" y="3787630"/>
            <a:ext cx="4611329" cy="2868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2973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315C3-40D1-00B7-65E6-6B4CD44DF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4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PRIDE &amp; SELF RELIANCE RATHER THAN SURRENDER AND DEPENDENCE ON GOD WAS THE CAUSE OF DOWNFALL OF MOAB</a:t>
            </a:r>
          </a:p>
        </p:txBody>
      </p:sp>
    </p:spTree>
    <p:extLst>
      <p:ext uri="{BB962C8B-B14F-4D97-AF65-F5344CB8AC3E}">
        <p14:creationId xmlns:p14="http://schemas.microsoft.com/office/powerpoint/2010/main" val="3188275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CF6F8-334B-DC0D-3D8F-3F0529E298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9587" y="2608006"/>
            <a:ext cx="8825658" cy="3329581"/>
          </a:xfrm>
        </p:spPr>
        <p:txBody>
          <a:bodyPr/>
          <a:lstStyle/>
          <a:p>
            <a:pPr algn="ctr"/>
            <a:r>
              <a:rPr lang="en-IN" sz="8000" b="1" dirty="0">
                <a:solidFill>
                  <a:srgbClr val="FFFF00"/>
                </a:solidFill>
              </a:rPr>
              <a:t>PROSPERITY IS GIVEN MORE VALUE THAN ETERNITY</a:t>
            </a:r>
          </a:p>
        </p:txBody>
      </p:sp>
    </p:spTree>
    <p:extLst>
      <p:ext uri="{BB962C8B-B14F-4D97-AF65-F5344CB8AC3E}">
        <p14:creationId xmlns:p14="http://schemas.microsoft.com/office/powerpoint/2010/main" val="789494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4C561-E906-909D-AC6F-A46C9D22B9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8077" y="4348317"/>
            <a:ext cx="9955162" cy="1442884"/>
          </a:xfrm>
        </p:spPr>
        <p:txBody>
          <a:bodyPr/>
          <a:lstStyle/>
          <a:p>
            <a:r>
              <a:rPr lang="en-IN" sz="4800" b="1" baseline="30000" dirty="0"/>
              <a:t>Jeremiah 48:30 </a:t>
            </a:r>
            <a:r>
              <a:rPr lang="en-IN" sz="4800" b="1" dirty="0"/>
              <a:t>I know her insolence but it is futile,”</a:t>
            </a:r>
            <a:br>
              <a:rPr lang="en-IN" sz="4800" b="1" dirty="0"/>
            </a:br>
            <a:r>
              <a:rPr lang="en-IN" sz="4800" b="1" dirty="0"/>
              <a:t>declares the Lord,</a:t>
            </a:r>
            <a:br>
              <a:rPr lang="en-IN" sz="4800" b="1" dirty="0"/>
            </a:br>
            <a:r>
              <a:rPr lang="en-IN" sz="4800" b="1" dirty="0"/>
              <a:t>    “and her boasts accomplish nothing.</a:t>
            </a:r>
            <a:br>
              <a:rPr lang="en-IN" sz="4800" b="1" dirty="0"/>
            </a:br>
            <a:endParaRPr lang="en-IN" sz="4800" b="1" dirty="0"/>
          </a:p>
        </p:txBody>
      </p:sp>
    </p:spTree>
    <p:extLst>
      <p:ext uri="{BB962C8B-B14F-4D97-AF65-F5344CB8AC3E}">
        <p14:creationId xmlns:p14="http://schemas.microsoft.com/office/powerpoint/2010/main" val="22176883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E5D3D-6D33-148A-BA21-922B7272E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0478" y="5582266"/>
            <a:ext cx="8240303" cy="444909"/>
          </a:xfrm>
        </p:spPr>
        <p:txBody>
          <a:bodyPr/>
          <a:lstStyle/>
          <a:p>
            <a:br>
              <a:rPr lang="en-IN" sz="4800" u="sng" dirty="0">
                <a:hlinkClick r:id="rId2"/>
              </a:rPr>
            </a:br>
            <a:br>
              <a:rPr lang="en-IN" sz="4800" u="sng" dirty="0">
                <a:hlinkClick r:id="rId2"/>
              </a:rPr>
            </a:br>
            <a:r>
              <a:rPr lang="en-IN" sz="5400" b="1" u="sng" dirty="0">
                <a:hlinkClick r:id="rId2"/>
              </a:rPr>
              <a:t>Luke 12:20</a:t>
            </a:r>
            <a:r>
              <a:rPr lang="en-IN" sz="5400" b="1" dirty="0"/>
              <a:t> “You fool! This very night your life will be demanded from you. Then who will get what you have prepared for yourself?</a:t>
            </a:r>
            <a:endParaRPr lang="en-IN" sz="4800" b="1" dirty="0"/>
          </a:p>
        </p:txBody>
      </p:sp>
    </p:spTree>
    <p:extLst>
      <p:ext uri="{BB962C8B-B14F-4D97-AF65-F5344CB8AC3E}">
        <p14:creationId xmlns:p14="http://schemas.microsoft.com/office/powerpoint/2010/main" val="31817270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24</TotalTime>
  <Words>150</Words>
  <Application>Microsoft Office PowerPoint</Application>
  <PresentationFormat>Widescreen</PresentationFormat>
  <Paragraphs>13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Century Gothic</vt:lpstr>
      <vt:lpstr>Wingdings 3</vt:lpstr>
      <vt:lpstr>Ion</vt:lpstr>
      <vt:lpstr>PowerPoint Presentation</vt:lpstr>
      <vt:lpstr>FRUITFUL LAND OF MOAB Jeremiah 48:33 Gladness and joy have been taken away from the FRUITFUL LAND of Moab; I have made the wine cease from the winepresses; no one treads them with shouts of joy; the shouting is not the shout of joy.” </vt:lpstr>
      <vt:lpstr>PowerPoint Presentation</vt:lpstr>
      <vt:lpstr>PowerPoint Presentation</vt:lpstr>
      <vt:lpstr>PRIDE &amp; SELF RELIANCE RATHER THAN SURRENDER AND DEPENDENCE ON GOD WAS THE CAUSE OF DOWNFALL OF MOAB</vt:lpstr>
      <vt:lpstr>PROSPERITY IS GIVEN MORE VALUE THAN ETERNITY</vt:lpstr>
      <vt:lpstr>Jeremiah 48:30 I know her insolence but it is futile,” declares the Lord,     “and her boasts accomplish nothing. </vt:lpstr>
      <vt:lpstr>  Luke 12:20 “You fool! This very night your life will be demanded from you. Then who will get what you have prepared for yourself?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balasamson1@outlook.com</dc:creator>
  <cp:lastModifiedBy>balasamson1@outlook.com</cp:lastModifiedBy>
  <cp:revision>1</cp:revision>
  <dcterms:created xsi:type="dcterms:W3CDTF">2025-11-13T05:42:59Z</dcterms:created>
  <dcterms:modified xsi:type="dcterms:W3CDTF">2025-11-13T06:07:04Z</dcterms:modified>
</cp:coreProperties>
</file>